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1070" autoAdjust="0"/>
  </p:normalViewPr>
  <p:slideViewPr>
    <p:cSldViewPr>
      <p:cViewPr varScale="1">
        <p:scale>
          <a:sx n="69" d="100"/>
          <a:sy n="69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34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52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81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99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02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579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9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0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267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69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67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2B08-377D-426A-A4FC-1B755A0ED155}" type="datetimeFigureOut">
              <a:rPr lang="da-DK" smtClean="0"/>
              <a:t>19-10-2011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F8A6-4401-4C38-A174-721E1DD5A4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44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2915816" y="4046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1048942" y="-24340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/>
          <p:cNvSpPr/>
          <p:nvPr/>
        </p:nvSpPr>
        <p:spPr>
          <a:xfrm>
            <a:off x="1865508" y="450383"/>
            <a:ext cx="329962" cy="268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1741984" y="566124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3635896" y="584850"/>
            <a:ext cx="288031" cy="237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/>
          <p:cNvSpPr/>
          <p:nvPr/>
        </p:nvSpPr>
        <p:spPr>
          <a:xfrm>
            <a:off x="1785418" y="3032391"/>
            <a:ext cx="438462" cy="371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Ellipse 12"/>
          <p:cNvSpPr/>
          <p:nvPr/>
        </p:nvSpPr>
        <p:spPr>
          <a:xfrm>
            <a:off x="1132443" y="4640560"/>
            <a:ext cx="521627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Ellipse 13"/>
          <p:cNvSpPr/>
          <p:nvPr/>
        </p:nvSpPr>
        <p:spPr>
          <a:xfrm>
            <a:off x="1787703" y="2164852"/>
            <a:ext cx="407767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Ellipse 23"/>
          <p:cNvSpPr/>
          <p:nvPr/>
        </p:nvSpPr>
        <p:spPr>
          <a:xfrm>
            <a:off x="1812275" y="3624081"/>
            <a:ext cx="438462" cy="371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1741984" y="-243408"/>
            <a:ext cx="131784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2047134" y="1956844"/>
            <a:ext cx="2092817" cy="104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2267744" y="2199227"/>
            <a:ext cx="2304256" cy="19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2267744" y="3091879"/>
            <a:ext cx="1368152" cy="11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2267744" y="3647700"/>
            <a:ext cx="1274440" cy="69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1766680" y="4640560"/>
            <a:ext cx="1293152" cy="11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2047134" y="6509048"/>
            <a:ext cx="1372738" cy="232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 flipV="1">
            <a:off x="2400908" y="6903719"/>
            <a:ext cx="129310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 flipV="1">
            <a:off x="4886319" y="3624842"/>
            <a:ext cx="18973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4067944" y="5974285"/>
            <a:ext cx="144016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4034764" y="6298232"/>
            <a:ext cx="183338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3851920" y="6841484"/>
            <a:ext cx="936104" cy="99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4272760" y="4437112"/>
            <a:ext cx="67869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4304661" y="4872550"/>
            <a:ext cx="9144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3815560" y="3355602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3815560" y="2564904"/>
            <a:ext cx="9144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4272760" y="1043521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/>
          <p:cNvSpPr/>
          <p:nvPr/>
        </p:nvSpPr>
        <p:spPr>
          <a:xfrm>
            <a:off x="4272759" y="1439065"/>
            <a:ext cx="94630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6732240" y="1583080"/>
            <a:ext cx="6480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3833740" y="188787"/>
            <a:ext cx="87803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Ellipse 13"/>
          <p:cNvSpPr/>
          <p:nvPr/>
        </p:nvSpPr>
        <p:spPr>
          <a:xfrm>
            <a:off x="3224590" y="177916"/>
            <a:ext cx="475209" cy="459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Ellipse 14"/>
          <p:cNvSpPr/>
          <p:nvPr/>
        </p:nvSpPr>
        <p:spPr>
          <a:xfrm>
            <a:off x="3845721" y="896076"/>
            <a:ext cx="366328" cy="38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Ellipse 15"/>
          <p:cNvSpPr/>
          <p:nvPr/>
        </p:nvSpPr>
        <p:spPr>
          <a:xfrm>
            <a:off x="3851920" y="1401784"/>
            <a:ext cx="366328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Ellipse 16"/>
          <p:cNvSpPr/>
          <p:nvPr/>
        </p:nvSpPr>
        <p:spPr>
          <a:xfrm>
            <a:off x="3242601" y="255232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Ellipse 17"/>
          <p:cNvSpPr/>
          <p:nvPr/>
        </p:nvSpPr>
        <p:spPr>
          <a:xfrm>
            <a:off x="3251163" y="332643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Ellipse 18"/>
          <p:cNvSpPr/>
          <p:nvPr/>
        </p:nvSpPr>
        <p:spPr>
          <a:xfrm>
            <a:off x="3234039" y="6841484"/>
            <a:ext cx="465762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Ellipse 19"/>
          <p:cNvSpPr/>
          <p:nvPr/>
        </p:nvSpPr>
        <p:spPr>
          <a:xfrm>
            <a:off x="3863785" y="4802237"/>
            <a:ext cx="291087" cy="284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Ellipse 20"/>
          <p:cNvSpPr/>
          <p:nvPr/>
        </p:nvSpPr>
        <p:spPr>
          <a:xfrm>
            <a:off x="3889203" y="4426543"/>
            <a:ext cx="348264" cy="2931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4237468" y="1735536"/>
            <a:ext cx="2285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3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Scott Sørensen</dc:creator>
  <cp:lastModifiedBy>Anne Scott Sørensen</cp:lastModifiedBy>
  <cp:revision>5</cp:revision>
  <dcterms:created xsi:type="dcterms:W3CDTF">2011-10-19T08:52:07Z</dcterms:created>
  <dcterms:modified xsi:type="dcterms:W3CDTF">2011-10-19T09:33:05Z</dcterms:modified>
</cp:coreProperties>
</file>